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  <p:sldMasterId id="2147483673" r:id="rId13"/>
  </p:sldMasterIdLst>
  <p:sldIdLst>
    <p:sldId id="256" r:id="rId14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5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9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9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0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532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Application>LibreOffice/25.2.0.3$Windows_X86_64 LibreOffice_project/e1cf4a87eb02d755bce1a01209907ea5ddc8f069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2025-03-24T23:45:50Z</dcterms:modified>
  <cp:revision>23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